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48" r:id="rId5"/>
  </p:sldMasterIdLst>
  <p:notesMasterIdLst>
    <p:notesMasterId r:id="rId9"/>
  </p:notesMasterIdLst>
  <p:handoutMasterIdLst>
    <p:handoutMasterId r:id="rId10"/>
  </p:handoutMasterIdLst>
  <p:sldIdLst>
    <p:sldId id="256" r:id="rId6"/>
    <p:sldId id="259" r:id="rId7"/>
    <p:sldId id="260" r:id="rId8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sv-SE"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sv-SE" sz="1200"/>
            </a:lvl1pPr>
          </a:lstStyle>
          <a:p>
            <a:pPr rtl="0"/>
            <a:fld id="{EA8722A1-493A-4ACC-A855-070F909F98C1}" type="datetime1">
              <a:rPr lang="sv-SE" smtClean="0"/>
              <a:t>2023-03-06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sv-SE"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sv-SE" sz="1200"/>
            </a:lvl1pPr>
          </a:lstStyle>
          <a:p>
            <a:pPr rtl="0"/>
            <a:fld id="{37B95B5C-AE81-486B-8299-C690ADF087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9:44:10.87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218 71,'0'1300,"-2"-1259,-8 50,4-49,-1 44,4-33,-3 1,-16 67,1-9,-24 290,23-203,10-110,0 113,12 491,13-538,-1-2,-8-89,16 94,3 42,-19-147,17 78,-12-84,-2 0,2 67,-11 1104,3-1206,0-1,0 1,1-1,1 0,0 0,4 12,-5-19,-1-1,1 1,0-1,0 0,0 1,0-1,1 0,-1 0,7 4,-8-6,1 0,-1 0,1 0,-1 0,1 0,0-1,0 1,-1-1,1 1,0-1,0 0,0 1,-1-1,1 0,0 0,0 0,0-1,0 1,-1 0,1-1,3 0,-3-1,1 1,-1-1,1 0,-1 0,0 0,0 0,0 0,0 0,0-1,0 1,-1-1,1 1,-1-1,1 0,-1 1,0-1,0 0,0-4,13-62,-11 52,5-49,-4 1,-6-113,-1 52,3-760,-1 860,-2 1,-1 0,-13-45,10 44,1 0,1 0,-2-38,6 9,-11-76,4 50,2 1,8-109,1 53,-3-1804,-1 1922,-1 0,-7-32,-4-31,12-15,-11-143,6 174,4-109,0-20,-10 108,7 50,-2-52,7-348,0 430,-1 1,1 0,-2-1,1 1,-1 0,1 0,-1 0,-1 0,1 0,-1 0,0 0,-6-7,8 10,0 1,-1-1,1 1,0-1,-1 1,1 0,-1 0,1 0,-1 0,0 0,0 0,1 0,-1 0,0 1,0-1,0 1,0-1,1 1,-1 0,0 0,0-1,0 2,0-1,0 0,0 0,0 0,0 1,1-1,-1 1,0 0,0-1,0 1,1 0,-1 0,0 0,1 0,-1 1,1-1,-3 3,1-1,0 1,1-1,0 1,-1 0,1-1,1 1,-1 0,0 0,1 0,0 1,0-1,0 0,0 0,1 7,1 69,1-50,-1 448,-2-446,-11 56,1-20,2 3,1-15,0 74,9 2078,-1-1240,1-951,1 0,0 1,5 16,6 47,-1 30,-6-74,0 54,-7 1275,1-1363,0-1,0 0,1 0,-1 0,0 0,1 0,-1 1,1-1,0 0,-1 0,1 0,0-1,0 1,1 0,-1 0,0 0,1-1,-1 1,1-1,-1 1,1-1,-1 1,1-1,0 0,0 0,0 0,0 0,0 0,0 0,0-1,0 1,0-1,3 1,8 0,1 0,-1 0,0-2,22-2,-1 0,26 5,-45-1,1 0,0-1,-1 0,1-1,0-1,20-5,-33 5,1 0,-1 0,1 0,-1 0,0-1,0 1,0-1,0 0,0 0,-1 0,1 0,-1 0,0 0,0-1,0 1,0-1,-1 0,1 0,-1 1,0-1,0 0,-1 0,1-7,1-12,-1 0,-1 0,-3-24,1 8,3-122,-4-86,-9 167,7 52,-3-55,9-612,-2 677,-1 0,-7-32,-3-31,11-329,2 196,-2 185,-10-52,6 51,-2-50,8-1090,-3 1146,0 0,-7-27,-3-42,-1-3,2 21,1-8,3 25,0-62,5-58,6-146,7 237,-5 52,1-59,-5 53,8-49,-4 49,0-50,-7-581,1 1227,-2-527,-9 52,6-51,-2 49,8 497,1-545,1-1,1 0,11 38,-7-38,-2 0,-1 0,1 40,-6 9,-16 137,5-86,7-125,-1-14,-3-15,1-45,4 0,5-82,1 27,-4 54,-1 31,2 0,1 0,2 0,2 0,1 0,15-47,-18 74,0 0,-1-1,0 1,-1-1,-1 0,0 0,-1 1,0-1,-1 1,-4-15,-5-58,-13-80,24 145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3.700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4.85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5.715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7.07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8.68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9.573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1.13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2.18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3.020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3.80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9:44:33.2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1,'457'0,"-439"1,0 1,32 7,31 3,617-10,-342-4,-335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4.47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5.49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6.23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27.94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9:44:39.4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 55,'28'2,"52"9,-51-6,50 2,449-8,-473-3,-52 4,0-1,0 1,-1-1,1 0,0 0,-1 0,1 0,0 0,-1 0,1-1,-1 1,0-1,1 0,-1 0,0 0,3-3,-5 5,0-1,0 0,-1 0,1 1,0-1,0 0,0 0,0 1,-1-1,1 0,0 1,0-1,-1 0,1 1,-1-1,1 0,-1 1,1-1,-1 1,1-1,-1 1,1-1,-1 1,1 0,-1-1,0 1,1-1,-1 1,0 0,0 0,1-1,-1 1,-1 0,-28-11,29 11,-35-8,0 3,-1 0,1 3,-1 1,-52 5,-8-1,76-3,-11-1,0 2,-1 1,-51 10,50-6,-1-2,0-1,0-2,-36-4,4 2,45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8:42.91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78 123,'0'-6,"0"0,0 0,0 0,1 0,0 1,0-1,1 0,0 0,0 1,0-1,0 1,5-8,-4 9,1 1,-1 0,1-1,0 1,0 0,0 1,0-1,0 1,0 0,1 0,-1 0,1 0,-1 1,1 0,9-1,-5 1,0 1,-1 0,1 1,0 0,-1 0,1 1,-1 0,1 0,-1 1,0 1,0-1,0 1,-1 0,8 6,55 22,-36-23,1-1,1-2,62 3,112-10,-80-2,191 3,-324-6,0 0,0 0,0 1,0-1,-1 1,0-1,0 1,-6-5,3 6,0 1,1-1,-1 2,0-1,-1 1,1 0,0 1,-1-1,-14 1,-76 4,44 0,19-3,-1 1,0 2,-49 11,74-12,1 1,-1 1,1 0,0 0,0 1,0 0,1 1,0 0,0 1,1 0,-1 0,1 0,1 1,0 1,-10 12,-14 31,2 1,2 1,-35 105,48-120,5-17,2 0,0 0,-3 25,-11 83,-60 197,54-230,14-48,-33 87,20-81,10-23,2 1,-12 37,28-85,-1-1,-1 0,-2-15,1-14,1-321,2 416,-1-35,0 1,0-1,-2 1,0-1,0 1,-2-1,0 1,0-1,-2 0,-11 27,9-30,5-7,0 0,-1-1,0 0,0 1,0-1,0 0,-7 6,10-10,-1 0,1-1,-1 1,1 0,-1 0,1-1,-1 1,1 0,-1 0,1-1,-1 1,1-1,-1 1,1 0,0-1,-1 1,1-1,0 1,-1-1,1 1,0-1,0 1,0-1,-1 0,1 1,0-1,0 1,0-1,0 1,0-1,0 1,0-1,0 0,0 1,0-1,0 1,1-2,-3-25,1-9,0-9,5-45,-3 78,1 1,0-1,0 0,1 1,1 0,0 0,1 0,11-20,-16 31,0 0,0 0,0 0,0-1,0 1,0 0,0 0,0 0,0 0,1 0,-1 0,0 0,0 0,0 0,0-1,0 1,0 0,0 0,0 0,1 0,-1 0,0 0,0 0,0 0,0 0,0 0,0 0,1 0,-1 0,0 0,0 0,0 0,0 0,0 0,0 0,0 0,1 0,-1 0,0 0,0 0,0 1,0-1,0 0,0 0,0 0,0 0,1 0,-1 0,0 0,0 0,0 0,0 0,0 1,0-1,0 0,0 0,0 0,0 0,0 0,0 0,0 1,0-1,0 0,0 0,4 16,-2 16,-1-16,1 64,-4 0,-15 107,9-114,2 0,8 120,1-63,-6-2,6 139,-3-265,1 0,-1 0,1 0,-1 1,1-1,0 0,-1 0,1 0,0 0,0 0,1 0,-1 0,0 0,1-1,-1 1,1 0,0-1,-1 1,1-1,0 0,2 2,1-1,0 0,-1 0,1 0,0-1,0 0,1 0,-1 0,10-1,6 0,-1-2,0 0,34-9,103-18,-110 22,15 1,0 2,87 7,-33-1,-29-3,96 3,-179-2,-1 0,0 1,1-1,-1 1,0 0,0 0,1 0,-1 0,0 0,0 1,0-1,0 1,-1 0,1 0,0 0,-1 0,5 5,-6-5,0 0,0 0,-1 0,1 0,-1 0,1 0,-1 1,0-1,0 0,0 0,0 0,0 0,0 0,0 1,-1-1,1 0,-1 0,0 0,1 0,-1 0,0 0,0 0,0-1,-1 1,1 0,0 0,-4 2,0 2,0 0,-1-1,0 0,0 0,0 0,0-1,-1 1,0-2,0 1,0-1,0 0,-1 0,1-1,-1 0,-15 2,-8-2,1 0,-58-6,12 0,-777 4,853-6,1 0,-1-1,1 1,0 0,3-12,1-4,-2-19,-3-65,2-22,10 61,-8 50,0-1,1-28,-3-642,-4 335,2 323,-1-1,-1 0,-11-56,8 59,1-1,2 1,1-1,3-42,-3-53,-11 51,8 50,0 1,0-32,3 30,0 13,1 0,0 1,0-1,1 0,1 0,2-11,-3 20,0-1,0 1,1 0,-1-1,0 1,1 0,-1 0,1 0,0 0,-1 0,1 0,0 1,0-1,1 0,-1 1,0 0,0-1,1 1,-1 0,1 0,-1 1,1-1,-1 0,1 1,-1-1,1 1,-1 0,1 0,0 0,3 1,3 0,-1 0,1 1,-1 0,0 0,1 1,-1 0,0 1,0-1,-1 2,1-1,-1 1,8 7,13 11,40 45,-31-28,120 97,-19-18,-95-76,-2 3,-2 2,44 67,77 171,-159-284,0 0,0 0,0 0,0 0,0-1,0 1,1 0,-1-1,0 1,1-1,-1 1,1-1,0 0,-1 0,1 1,0-1,0 0,0-1,-1 1,1 0,0-1,0 1,4 0,-2-1,-1-1,0 1,0-1,0 0,0 0,0 0,0 0,0 0,0-1,0 1,0-1,-1 0,1 0,2-2,2-2,0-1,0 0,-1 0,0 0,0-1,-1 0,0 0,-1-1,0 1,4-11,-5 7,-1-1,0 0,-1 0,-1-23,-25 122,21 156,6-136,1-87,4-33,5-33,-8-6,-2 22,9-52,-3 23,-6 36,-1 21,-2 6,-44 216,43-208,-9 50,3 2,-1 75,11-69,-3 107,0-173,1-1,-1 1,0 0,0-1,0 1,0-1,0 1,0-1,-1 0,1 1,-1-1,1 0,-1 0,0 0,0 0,0 0,0-1,0 1,0-1,-1 1,1-1,-1 0,1 0,-1 0,1 0,-1 0,1 0,-1-1,0 1,-4-1,-11 2,-1-1,1-1,-30-4,14 1,-114 2,126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07.07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08.74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0.350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1.30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10:19:12.98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sv-SE"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sv-SE" sz="1200"/>
            </a:lvl1pPr>
          </a:lstStyle>
          <a:p>
            <a:fld id="{3F6FE480-6EA0-4A55-84FC-FDDDEC22CD5F}" type="datetime1">
              <a:rPr lang="sv-SE" smtClean="0"/>
              <a:pPr/>
              <a:t>2023-03-06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sv-SE"/>
            </a:defPPr>
          </a:lstStyle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sv-SE"/>
            </a:def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sv-SE"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sv-SE" sz="1200"/>
            </a:lvl1pPr>
          </a:lstStyle>
          <a:p>
            <a:pPr rtl="0"/>
            <a:fld id="{6922D2F8-28A7-48E8-ADD3-E9583D47D83D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v-SE"/>
            </a:defPPr>
          </a:lstStyle>
          <a:p>
            <a:pPr rtl="0"/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v-SE"/>
            </a:defPPr>
          </a:lstStyle>
          <a:p>
            <a:pPr rtl="0"/>
            <a:fld id="{6922D2F8-28A7-48E8-ADD3-E9583D47D83D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sv-SE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sv-SE" sz="180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av marknadsmöjl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25" name="Platshållare för text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sv-SE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text</a:t>
            </a:r>
          </a:p>
        </p:txBody>
      </p:sp>
      <p:sp>
        <p:nvSpPr>
          <p:cNvPr id="26" name="Platshållare för text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27" name="Platshållare för text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28" name="Platshållare för text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sv-SE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text</a:t>
            </a:r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31" name="Platshållare för text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sv-SE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text</a:t>
            </a:r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21" name="Platshållare för sidfot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2" name="Platshållare för bildnumm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3" name="Platshållare för datum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a konkurr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 dirty="0"/>
              <a:t>Klicka här för att lägga till en rubrik</a:t>
            </a:r>
          </a:p>
        </p:txBody>
      </p:sp>
      <p:sp>
        <p:nvSpPr>
          <p:cNvPr id="24" name="Platshållare för text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 dirty="0"/>
              <a:t>Lägg till underrubrik</a:t>
            </a:r>
          </a:p>
        </p:txBody>
      </p:sp>
      <p:sp>
        <p:nvSpPr>
          <p:cNvPr id="25" name="Platshållare för text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Lägg till text här</a:t>
            </a:r>
          </a:p>
        </p:txBody>
      </p:sp>
      <p:sp>
        <p:nvSpPr>
          <p:cNvPr id="26" name="Platshållare för text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27" name="Platshållare för text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Lägg till text här</a:t>
            </a:r>
          </a:p>
        </p:txBody>
      </p:sp>
      <p:sp>
        <p:nvSpPr>
          <p:cNvPr id="21" name="Platshållare för sidfot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2" name="Platshållare för bildnumm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23" name="Platshållare för datum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a konkurren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0" name="Platshållare för text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54" name="Platshållare för text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9" name="Platshållare för text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38" name="Platshållare för text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4" name="Platshållare för text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2" name="Platshållare för text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6" name="Platshållare för text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48" name="Platshållare för text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sidfot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2" name="Platshållare för bildnumm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23" name="Platshållare för datum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lväxtstrate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sv-SE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för att lägga till namn</a:t>
            </a:r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21" name="Platshållare för text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22" name="Platshållare för text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bl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underrubrik</a:t>
            </a:r>
          </a:p>
        </p:txBody>
      </p:sp>
      <p:sp>
        <p:nvSpPr>
          <p:cNvPr id="39" name="Platshållare för text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0" name="Platshållare för text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  <p:sp>
        <p:nvSpPr>
          <p:cNvPr id="34" name="Platshållare för innehåll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 handlingsplan för två å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k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up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ak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21" name="Platshållare för text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122" name="Platshållare för text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123" name="Platshållare för text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13" name="Platshållare för text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sv-SE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år</a:t>
            </a:r>
          </a:p>
        </p:txBody>
      </p:sp>
      <p:sp>
        <p:nvSpPr>
          <p:cNvPr id="42" name="Platshållare för text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3" name="Platshållare för text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4" name="Platshållare för text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5" name="Platshållare för text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6" name="Platshållare för text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47" name="Platshållare för text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8" name="Platshållare för text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9" name="Platshållare för text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50" name="Platshållare för text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51" name="Platshållare för text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52" name="Platshållare för text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53" name="Platshållare för text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24" name="Platshållare för text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125" name="Platshållare för text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126" name="Platshållare för text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14" name="Platshållare för text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sv-SE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år</a:t>
            </a:r>
          </a:p>
        </p:txBody>
      </p:sp>
      <p:sp>
        <p:nvSpPr>
          <p:cNvPr id="66" name="Platshållare för text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67" name="Platshållare för text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68" name="Platshållare för text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69" name="Platshållare för text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0" name="Platshållare för text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1" name="Platshållare för text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2" name="Platshållare för text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3" name="Platshållare för text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4" name="Platshållare för text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5" name="Platshållare för text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6" name="Platshållare för text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77" name="Platshållare för text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Rak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k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k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k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k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on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äffa teame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4" name="Platshållare för bild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7" name="Platshållare för bild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25" name="Platshållare för text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26" name="Platshållare för text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27" name="Platshållare för text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9" name="Platshållare för sidfot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40" name="Platshållare för bildnumm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41" name="Platshållare för datum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äffa teamet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34" name="Platshållare för bild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81" name="Platshållare för bild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85" name="Platshållare för bild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87" name="Platshållare för bild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41" name="Platshållare för text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42" name="Platshållare för text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3" name="Platshållare för text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44" name="Platshållare för text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5" name="Platshållare för text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46" name="Platshållare för text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7" name="Platshållare för text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48" name="Platshållare för text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97" name="Platshållare för bild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99" name="Platshållare för bild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01" name="Platshållare för bild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103" name="Platshållare för bild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sv-SE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73" name="Platshållare för text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74" name="Platshållare för text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75" name="Platshållare för text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76" name="Platshållare för text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77" name="Platshållare för text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78" name="Platshållare för text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79" name="Platshållare för text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namn</a:t>
            </a:r>
          </a:p>
        </p:txBody>
      </p:sp>
      <p:sp>
        <p:nvSpPr>
          <p:cNvPr id="80" name="Platshållare för text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sv-SE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82" name="Ellips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88" name="Ellips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98" name="Ellips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105" name="Platshållare för sidfot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06" name="Platshållare för bildnumm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07" name="Platshållare för datum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i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45" name="Platshållare för text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v-SE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9" name="Platshållare för text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v-SE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7" name="Platshållare för text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v-SE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38" name="Platshållare för text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39" name="Platshållare för text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v-SE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40" name="Platshållare för text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1" name="Platshållare för text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v-SE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42" name="Platshållare för text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43" name="Platshållare för text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v-SE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44" name="Platshållare för text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sv-SE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Ellips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</a:lstStyle>
          <a:p>
            <a:pPr algn="ctr" rtl="0"/>
            <a:endParaRPr lang="sv-SE" noProof="0">
              <a:latin typeface="Calibri" panose="020F050202020403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sv-SE"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sv-S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för att lägga till ett foto</a:t>
            </a:r>
          </a:p>
        </p:txBody>
      </p:sp>
      <p:sp>
        <p:nvSpPr>
          <p:cNvPr id="20" name="Platshållare för sidfot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1" name="Platshållare för bildnumm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2" name="Platshållare för datum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anfa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3" name="Platshållare för sidfot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4" name="Platshållare för bildnumm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sv-SE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80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underrubrik</a:t>
            </a:r>
          </a:p>
        </p:txBody>
      </p:sp>
      <p:sp>
        <p:nvSpPr>
          <p:cNvPr id="12" name="Platshållare för sidfot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3" name="Platshållare för bildnumm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14" name="Platshållare för datum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CBB50-04BA-D47C-E3E9-0CDE59F6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7B4AB6-87DC-ABF1-0D63-53DEE7C64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9786-9055-2EF1-1C56-A697E995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6BC8-45C8-431B-BCB2-157AD0F183B8}" type="datetimeFigureOut">
              <a:rPr lang="sv-SE" smtClean="0"/>
              <a:t>2023-03-06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F0F1C8-421A-97E1-9947-7D16686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D3375D-6DDB-B57E-608D-5C1F46B4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7C23-BB58-479A-8F6E-A1818D70CA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7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26" name="Platshållare för text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8" name="Platshållare för text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22" name="Platshållare för text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41" name="Platshållare för sidfot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42" name="Platshållare för bildnumm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43" name="Platshållare för datum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ö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26" name="Platshållare för text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27" name="Platshållare för text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20" name="Platshållare för sidfot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1" name="Platshållare för bildnumm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2" name="Platshållare för datum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36" name="Platshållare för bild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37" name="Platshållare för bild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38" name="Platshållare för bild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ö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 dirty="0"/>
              <a:t>Klicka här för att lägga till en rubrik</a:t>
            </a:r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en rubrik</a:t>
            </a:r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text</a:t>
            </a:r>
          </a:p>
        </p:txBody>
      </p:sp>
      <p:sp>
        <p:nvSpPr>
          <p:cNvPr id="58" name="Platshållare för text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57" name="Platshållare för text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64" name="Platshållare för text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63" name="Platshållare för text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67" name="Platshållare för text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66" name="Platshållare för text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22" name="Platshållare för sidfot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3" name="Platshållare för bildnumm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4" name="Platshållare för datum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1" name="Platshållare för bild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25" name="Platshållare för bild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26" name="Platshållare för bild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sv-SE" sz="10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rt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för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 dirty="0"/>
              <a:t>Klicka här för att lägga till en rubrik</a:t>
            </a:r>
          </a:p>
        </p:txBody>
      </p:sp>
      <p:sp>
        <p:nvSpPr>
          <p:cNvPr id="27" name="Platshållare för text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sv-SE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 dirty="0"/>
              <a:t>Klicka här för att lägga till en rubrik</a:t>
            </a:r>
          </a:p>
        </p:txBody>
      </p:sp>
      <p:sp>
        <p:nvSpPr>
          <p:cNvPr id="18" name="Platshållare för sidfot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19" name="Platshållare för bildnumm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 dirty="0">
              <a:latin typeface="Calibri Light" panose="020F0302020204030204" pitchFamily="34" charset="0"/>
            </a:endParaRPr>
          </a:p>
        </p:txBody>
      </p:sp>
      <p:sp>
        <p:nvSpPr>
          <p:cNvPr id="20" name="Platshållare för datum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j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sv-SE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dirty="0"/>
              <a:t>Klicka här för att 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ärs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ubrik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1" name="Platshållare för text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14" name="Platshållare för text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sv-SE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en 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Klicka här för att lägga till text</a:t>
            </a:r>
          </a:p>
        </p:txBody>
      </p:sp>
      <p:sp>
        <p:nvSpPr>
          <p:cNvPr id="20" name="Platshållare för sidfot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1" name="Platshållare för bildnumm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2" name="Platshållare för datum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över marknadsmöjl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sv-SE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sv-SE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text här</a:t>
            </a:r>
          </a:p>
        </p:txBody>
      </p:sp>
      <p:sp>
        <p:nvSpPr>
          <p:cNvPr id="25" name="Platshållare för text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sv-SE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text här</a:t>
            </a:r>
          </a:p>
        </p:txBody>
      </p:sp>
      <p:sp>
        <p:nvSpPr>
          <p:cNvPr id="27" name="Platshållare för text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sv-SE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sv-SE" noProof="0"/>
              <a:t>Lägg till rubrik</a:t>
            </a:r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sv-SE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sv-SE" noProof="0"/>
              <a:t>Lägg till text här</a:t>
            </a:r>
          </a:p>
        </p:txBody>
      </p:sp>
      <p:sp>
        <p:nvSpPr>
          <p:cNvPr id="20" name="Platshållare för sidfot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noProof="0">
              <a:latin typeface="Century Gothic" panose="020B0502020202020204" pitchFamily="34" charset="0"/>
            </a:endParaRPr>
          </a:p>
        </p:txBody>
      </p:sp>
      <p:sp>
        <p:nvSpPr>
          <p:cNvPr id="21" name="Platshållare för bildnumm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</a:endParaRPr>
          </a:p>
        </p:txBody>
      </p:sp>
      <p:sp>
        <p:nvSpPr>
          <p:cNvPr id="22" name="Platshållare för datum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cap="all" noProof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sidfot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PRESENTATIONENS RUBRIK</a:t>
            </a:r>
            <a:endParaRPr lang="sv-SE" b="1" noProof="0"/>
          </a:p>
        </p:txBody>
      </p:sp>
      <p:sp>
        <p:nvSpPr>
          <p:cNvPr id="14" name="Platshållare för bildnummer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sv-SE" sz="16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 lang="sv-SE"/>
            </a:pPr>
            <a:fld id="{8D1FC6F8-0BCD-47E9-9C64-690771D9C143}" type="slidenum">
              <a:rPr lang="sv-SE" noProof="0" smtClean="0"/>
              <a:pPr>
                <a:defRPr lang="sv-SE"/>
              </a:pPr>
              <a:t>‹#›</a:t>
            </a:fld>
            <a:endParaRPr lang="sv-SE" noProof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sv-SE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sv-SE"/>
            </a:pPr>
            <a:r>
              <a:rPr lang="sv-SE" cap="all" noProof="0"/>
              <a:t>21 maj 20XX</a:t>
            </a:r>
            <a:endParaRPr lang="sv-SE" b="1" cap="all" noProof="0"/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DCC4887-581D-726E-2FC9-13431C21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A33A85-1CDB-41C6-9BA5-6963FAA8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6A0070-7FE1-5E31-28AA-1A20947B7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6BC8-45C8-431B-BCB2-157AD0F183B8}" type="datetimeFigureOut">
              <a:rPr lang="sv-SE" smtClean="0"/>
              <a:t>2023-03-06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7356E9-4EF9-5B98-909B-65334DE4D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8A6D9A-D78E-CA1B-AC3C-008937668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7C23-BB58-479A-8F6E-A1818D70CA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5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2.xml"/><Relationship Id="rId5" Type="http://schemas.openxmlformats.org/officeDocument/2006/relationships/image" Target="../media/image29.png"/><Relationship Id="rId4" Type="http://schemas.openxmlformats.org/officeDocument/2006/relationships/customXml" Target="../ink/ink1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36.png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" Type="http://schemas.openxmlformats.org/officeDocument/2006/relationships/image" Target="../media/image33.png"/><Relationship Id="rId21" Type="http://schemas.openxmlformats.org/officeDocument/2006/relationships/customXml" Target="../ink/ink18.xml"/><Relationship Id="rId7" Type="http://schemas.openxmlformats.org/officeDocument/2006/relationships/image" Target="../media/image35.png"/><Relationship Id="rId12" Type="http://schemas.openxmlformats.org/officeDocument/2006/relationships/customXml" Target="../ink/ink10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2" Type="http://schemas.openxmlformats.org/officeDocument/2006/relationships/image" Target="../media/image32.png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5.xml"/><Relationship Id="rId11" Type="http://schemas.openxmlformats.org/officeDocument/2006/relationships/customXml" Target="../ink/ink9.xml"/><Relationship Id="rId24" Type="http://schemas.openxmlformats.org/officeDocument/2006/relationships/customXml" Target="../ink/ink21.xml"/><Relationship Id="rId5" Type="http://schemas.openxmlformats.org/officeDocument/2006/relationships/image" Target="../media/image34.png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10" Type="http://schemas.openxmlformats.org/officeDocument/2006/relationships/customXml" Target="../ink/ink8.xml"/><Relationship Id="rId19" Type="http://schemas.openxmlformats.org/officeDocument/2006/relationships/customXml" Target="../ink/ink16.xml"/><Relationship Id="rId4" Type="http://schemas.openxmlformats.org/officeDocument/2006/relationships/customXml" Target="../ink/ink4.xml"/><Relationship Id="rId9" Type="http://schemas.openxmlformats.org/officeDocument/2006/relationships/customXml" Target="../ink/ink7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1327759"/>
            <a:ext cx="4989628" cy="1929505"/>
          </a:xfrm>
        </p:spPr>
        <p:txBody>
          <a:bodyPr rtlCol="0"/>
          <a:lstStyle>
            <a:defPPr>
              <a:defRPr lang="sv-SE"/>
            </a:defPPr>
          </a:lstStyle>
          <a:p>
            <a:pPr rtl="0"/>
            <a:r>
              <a:rPr lang="sv-SE" sz="3200" dirty="0"/>
              <a:t>Hantera tidstyper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4" y="3257264"/>
            <a:ext cx="4989628" cy="816022"/>
          </a:xfrm>
        </p:spPr>
        <p:txBody>
          <a:bodyPr rtlCol="0">
            <a:normAutofit/>
          </a:bodyPr>
          <a:lstStyle>
            <a:defPPr>
              <a:defRPr lang="sv-SE"/>
            </a:defPPr>
          </a:lstStyle>
          <a:p>
            <a:pPr rtl="0"/>
            <a:r>
              <a:rPr lang="sv-SE" dirty="0"/>
              <a:t>FORTNOX/VISMA</a:t>
            </a: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5D06AD-5DB4-D4D0-638F-B03812E4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25" y="2085116"/>
            <a:ext cx="3884619" cy="34302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144F7BD-E4AF-48D4-6C8F-F78B9F28914C}"/>
              </a:ext>
            </a:extLst>
          </p:cNvPr>
          <p:cNvSpPr txBox="1"/>
          <p:nvPr/>
        </p:nvSpPr>
        <p:spPr>
          <a:xfrm>
            <a:off x="1405094" y="998876"/>
            <a:ext cx="361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 att hitta registreringskoderna som ska in i Projektportalen så följder du följande steg:</a:t>
            </a:r>
          </a:p>
          <a:p>
            <a:r>
              <a:rPr lang="sv-SE" sz="1200" dirty="0"/>
              <a:t>1.- Logga in i Fortnox.</a:t>
            </a:r>
          </a:p>
          <a:p>
            <a:r>
              <a:rPr lang="sv-SE" sz="1200" dirty="0"/>
              <a:t>2.- Till vänster om sidan hittar du Register/Lönearter och koder.</a:t>
            </a:r>
          </a:p>
          <a:p>
            <a:endParaRPr lang="sv-SE" sz="1200" dirty="0"/>
          </a:p>
        </p:txBody>
      </p:sp>
      <p:pic>
        <p:nvPicPr>
          <p:cNvPr id="22" name="Bildobjekt 21" descr="En bild som visar bord&#10;&#10;Automatiskt genererad beskrivning">
            <a:extLst>
              <a:ext uri="{FF2B5EF4-FFF2-40B4-BE49-F238E27FC236}">
                <a16:creationId xmlns:a16="http://schemas.microsoft.com/office/drawing/2014/main" id="{8A1C058B-613B-08A1-051F-9B971635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176" y="1993596"/>
            <a:ext cx="3473984" cy="36439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674F9202-9184-4C01-3FEA-E946AAB7BB85}"/>
              </a:ext>
            </a:extLst>
          </p:cNvPr>
          <p:cNvSpPr txBox="1"/>
          <p:nvPr/>
        </p:nvSpPr>
        <p:spPr>
          <a:xfrm>
            <a:off x="7403836" y="1002947"/>
            <a:ext cx="333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Väl inne under Lönearter och koder i Fortnox: </a:t>
            </a:r>
          </a:p>
          <a:p>
            <a:r>
              <a:rPr lang="sv-SE" sz="1200" dirty="0"/>
              <a:t>3.- Klicka på ”Registreringskoder”. </a:t>
            </a:r>
          </a:p>
          <a:p>
            <a:r>
              <a:rPr lang="sv-SE" sz="1200" dirty="0"/>
              <a:t>I kolumnen ”Kod” finner ni koderna som behövs för att läggas in i Projektportalen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C8F53E07-83A9-5823-3A9A-87861D1A4BDB}"/>
                  </a:ext>
                </a:extLst>
              </p14:cNvPr>
              <p14:cNvContentPartPr/>
              <p14:nvPr/>
            </p14:nvContentPartPr>
            <p14:xfrm>
              <a:off x="7808944" y="3312884"/>
              <a:ext cx="167400" cy="2202480"/>
            </p14:xfrm>
          </p:contentPart>
        </mc:Choice>
        <mc:Fallback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C8F53E07-83A9-5823-3A9A-87861D1A4B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3304" y="3240884"/>
                <a:ext cx="239040" cy="23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7CA0378A-8F2E-7170-08C7-51CFBF269EB1}"/>
                  </a:ext>
                </a:extLst>
              </p14:cNvPr>
              <p14:cNvContentPartPr/>
              <p14:nvPr/>
            </p14:nvContentPartPr>
            <p14:xfrm>
              <a:off x="4347265" y="4313017"/>
              <a:ext cx="612000" cy="9720"/>
            </p14:xfrm>
          </p:contentPart>
        </mc:Choice>
        <mc:Fallback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7CA0378A-8F2E-7170-08C7-51CFBF269E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1625" y="4241377"/>
                <a:ext cx="683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" name="Pennanteckning 42">
                <a:extLst>
                  <a:ext uri="{FF2B5EF4-FFF2-40B4-BE49-F238E27FC236}">
                    <a16:creationId xmlns:a16="http://schemas.microsoft.com/office/drawing/2014/main" id="{05FB661F-D25A-1E06-7BDF-32A92FECF54A}"/>
                  </a:ext>
                </a:extLst>
              </p14:cNvPr>
              <p14:cNvContentPartPr/>
              <p14:nvPr/>
            </p14:nvContentPartPr>
            <p14:xfrm>
              <a:off x="4701865" y="2498977"/>
              <a:ext cx="329760" cy="28800"/>
            </p14:xfrm>
          </p:contentPart>
        </mc:Choice>
        <mc:Fallback>
          <p:pic>
            <p:nvPicPr>
              <p:cNvPr id="43" name="Pennanteckning 42">
                <a:extLst>
                  <a:ext uri="{FF2B5EF4-FFF2-40B4-BE49-F238E27FC236}">
                    <a16:creationId xmlns:a16="http://schemas.microsoft.com/office/drawing/2014/main" id="{05FB661F-D25A-1E06-7BDF-32A92FECF5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5865" y="2427337"/>
                <a:ext cx="401400" cy="17244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ruta 46">
            <a:extLst>
              <a:ext uri="{FF2B5EF4-FFF2-40B4-BE49-F238E27FC236}">
                <a16:creationId xmlns:a16="http://schemas.microsoft.com/office/drawing/2014/main" id="{0247D282-259A-F641-B1FA-EE2CD67D60BF}"/>
              </a:ext>
            </a:extLst>
          </p:cNvPr>
          <p:cNvSpPr txBox="1"/>
          <p:nvPr/>
        </p:nvSpPr>
        <p:spPr>
          <a:xfrm>
            <a:off x="4678321" y="74820"/>
            <a:ext cx="283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Fortnox</a:t>
            </a:r>
          </a:p>
        </p:txBody>
      </p:sp>
    </p:spTree>
    <p:extLst>
      <p:ext uri="{BB962C8B-B14F-4D97-AF65-F5344CB8AC3E}">
        <p14:creationId xmlns:p14="http://schemas.microsoft.com/office/powerpoint/2010/main" val="404246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0247D282-259A-F641-B1FA-EE2CD67D60BF}"/>
              </a:ext>
            </a:extLst>
          </p:cNvPr>
          <p:cNvSpPr txBox="1"/>
          <p:nvPr/>
        </p:nvSpPr>
        <p:spPr>
          <a:xfrm>
            <a:off x="4678320" y="130518"/>
            <a:ext cx="283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Visma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8E70D3F-D673-FB7E-7296-C3EF1744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84" y="1856318"/>
            <a:ext cx="4512289" cy="3556918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3A5132F-B6CF-8E0E-9AB9-925005A1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16" y="1856317"/>
            <a:ext cx="4412502" cy="355691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46B0729E-13FC-7149-F6B8-219E01D803F5}"/>
              </a:ext>
            </a:extLst>
          </p:cNvPr>
          <p:cNvSpPr txBox="1"/>
          <p:nvPr/>
        </p:nvSpPr>
        <p:spPr>
          <a:xfrm>
            <a:off x="1814906" y="1040940"/>
            <a:ext cx="8572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0" i="0" dirty="0">
                <a:solidFill>
                  <a:srgbClr val="535B62"/>
                </a:solidFill>
                <a:effectLst/>
              </a:rPr>
              <a:t>I Visma Lön kallas dessa koder Tidkoder och Utläggskoder.</a:t>
            </a:r>
          </a:p>
          <a:p>
            <a:pPr algn="ctr"/>
            <a:r>
              <a:rPr lang="sv-SE" sz="1050" b="0" i="0" dirty="0">
                <a:solidFill>
                  <a:srgbClr val="535B62"/>
                </a:solidFill>
                <a:effectLst/>
              </a:rPr>
              <a:t>För att hantera koder i Visma Lön går man till:</a:t>
            </a:r>
            <a:br>
              <a:rPr lang="sv-SE" sz="1050" b="0" i="0" dirty="0">
                <a:solidFill>
                  <a:srgbClr val="535B62"/>
                </a:solidFill>
                <a:effectLst/>
              </a:rPr>
            </a:br>
            <a:r>
              <a:rPr lang="sv-SE" sz="1050" b="0" i="0" dirty="0">
                <a:solidFill>
                  <a:srgbClr val="535B62"/>
                </a:solidFill>
                <a:effectLst/>
              </a:rPr>
              <a:t>Arkiv --&gt; Inställningar --&gt; Företagsinställningar --&gt; Integrationer och väljer då antingen Tidkoder eller Utläggskoder.</a:t>
            </a:r>
          </a:p>
          <a:p>
            <a:endParaRPr lang="sv-SE" sz="105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ACA9044-36DF-007C-AB20-C9953E5DF311}"/>
              </a:ext>
            </a:extLst>
          </p:cNvPr>
          <p:cNvSpPr txBox="1"/>
          <p:nvPr/>
        </p:nvSpPr>
        <p:spPr>
          <a:xfrm>
            <a:off x="2421338" y="5547832"/>
            <a:ext cx="734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Koderna som då ska in i Projektportalen är de ni hittar under Utläggskod/Tidkod på respektive bild.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56329014-6F81-91B8-9B8E-FB61048611C0}"/>
                  </a:ext>
                </a:extLst>
              </p14:cNvPr>
              <p14:cNvContentPartPr/>
              <p14:nvPr/>
            </p14:nvContentPartPr>
            <p14:xfrm>
              <a:off x="1197157" y="2432562"/>
              <a:ext cx="446040" cy="881640"/>
            </p14:xfrm>
          </p:contentPart>
        </mc:Choice>
        <mc:Fallback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56329014-6F81-91B8-9B8E-FB61048611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517" y="2252922"/>
                <a:ext cx="62568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Pennanteckning 16">
                <a:extLst>
                  <a:ext uri="{FF2B5EF4-FFF2-40B4-BE49-F238E27FC236}">
                    <a16:creationId xmlns:a16="http://schemas.microsoft.com/office/drawing/2014/main" id="{5BD26AF4-FB1F-A936-DB15-897CA75A2C12}"/>
                  </a:ext>
                </a:extLst>
              </p14:cNvPr>
              <p14:cNvContentPartPr/>
              <p14:nvPr/>
            </p14:nvContentPartPr>
            <p14:xfrm>
              <a:off x="6862477" y="2467842"/>
              <a:ext cx="360" cy="360"/>
            </p14:xfrm>
          </p:contentPart>
        </mc:Choice>
        <mc:Fallback>
          <p:pic>
            <p:nvPicPr>
              <p:cNvPr id="17" name="Pennanteckning 16">
                <a:extLst>
                  <a:ext uri="{FF2B5EF4-FFF2-40B4-BE49-F238E27FC236}">
                    <a16:creationId xmlns:a16="http://schemas.microsoft.com/office/drawing/2014/main" id="{5BD26AF4-FB1F-A936-DB15-897CA75A2C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2477" y="22878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6C0BB69B-6A62-D703-0C2A-7A399D531D05}"/>
                  </a:ext>
                </a:extLst>
              </p14:cNvPr>
              <p14:cNvContentPartPr/>
              <p14:nvPr/>
            </p14:nvContentPartPr>
            <p14:xfrm>
              <a:off x="6844477" y="2814162"/>
              <a:ext cx="360" cy="360"/>
            </p14:xfrm>
          </p:contentPart>
        </mc:Choice>
        <mc:Fallback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6C0BB69B-6A62-D703-0C2A-7A399D531D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4477" y="26345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0153D1F5-7584-314D-7776-BC80CADA7987}"/>
                  </a:ext>
                </a:extLst>
              </p14:cNvPr>
              <p14:cNvContentPartPr/>
              <p14:nvPr/>
            </p14:nvContentPartPr>
            <p14:xfrm>
              <a:off x="6871117" y="3195762"/>
              <a:ext cx="360" cy="360"/>
            </p14:xfrm>
          </p:contentPart>
        </mc:Choice>
        <mc:Fallback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0153D1F5-7584-314D-7776-BC80CADA79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1477" y="30161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Pennanteckning 19">
                <a:extLst>
                  <a:ext uri="{FF2B5EF4-FFF2-40B4-BE49-F238E27FC236}">
                    <a16:creationId xmlns:a16="http://schemas.microsoft.com/office/drawing/2014/main" id="{67939CBF-06D4-A0D8-5A14-A5B891AFB0B1}"/>
                  </a:ext>
                </a:extLst>
              </p14:cNvPr>
              <p14:cNvContentPartPr/>
              <p14:nvPr/>
            </p14:nvContentPartPr>
            <p14:xfrm>
              <a:off x="6880117" y="3098202"/>
              <a:ext cx="360" cy="360"/>
            </p14:xfrm>
          </p:contentPart>
        </mc:Choice>
        <mc:Fallback>
          <p:pic>
            <p:nvPicPr>
              <p:cNvPr id="20" name="Pennanteckning 19">
                <a:extLst>
                  <a:ext uri="{FF2B5EF4-FFF2-40B4-BE49-F238E27FC236}">
                    <a16:creationId xmlns:a16="http://schemas.microsoft.com/office/drawing/2014/main" id="{67939CBF-06D4-A0D8-5A14-A5B891AFB0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0117" y="291820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Pennanteckning 20">
                <a:extLst>
                  <a:ext uri="{FF2B5EF4-FFF2-40B4-BE49-F238E27FC236}">
                    <a16:creationId xmlns:a16="http://schemas.microsoft.com/office/drawing/2014/main" id="{2FF5E230-2F08-54D5-E82C-8D4D8F1EB020}"/>
                  </a:ext>
                </a:extLst>
              </p14:cNvPr>
              <p14:cNvContentPartPr/>
              <p14:nvPr/>
            </p14:nvContentPartPr>
            <p14:xfrm>
              <a:off x="6844477" y="3542082"/>
              <a:ext cx="360" cy="360"/>
            </p14:xfrm>
          </p:contentPart>
        </mc:Choice>
        <mc:Fallback>
          <p:pic>
            <p:nvPicPr>
              <p:cNvPr id="21" name="Pennanteckning 20">
                <a:extLst>
                  <a:ext uri="{FF2B5EF4-FFF2-40B4-BE49-F238E27FC236}">
                    <a16:creationId xmlns:a16="http://schemas.microsoft.com/office/drawing/2014/main" id="{2FF5E230-2F08-54D5-E82C-8D4D8F1E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4477" y="336208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57C57577-8557-F08A-E8CE-8509A48E6362}"/>
                  </a:ext>
                </a:extLst>
              </p14:cNvPr>
              <p14:cNvContentPartPr/>
              <p14:nvPr/>
            </p14:nvContentPartPr>
            <p14:xfrm>
              <a:off x="6844477" y="3870402"/>
              <a:ext cx="360" cy="3960"/>
            </p14:xfrm>
          </p:contentPart>
        </mc:Choice>
        <mc:Fallback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57C57577-8557-F08A-E8CE-8509A48E63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4477" y="3690402"/>
                <a:ext cx="1800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Pennanteckning 23">
                <a:extLst>
                  <a:ext uri="{FF2B5EF4-FFF2-40B4-BE49-F238E27FC236}">
                    <a16:creationId xmlns:a16="http://schemas.microsoft.com/office/drawing/2014/main" id="{4B3FD330-5354-5022-8347-6CD69DC97E50}"/>
                  </a:ext>
                </a:extLst>
              </p14:cNvPr>
              <p14:cNvContentPartPr/>
              <p14:nvPr/>
            </p14:nvContentPartPr>
            <p14:xfrm>
              <a:off x="6835477" y="4234362"/>
              <a:ext cx="360" cy="360"/>
            </p14:xfrm>
          </p:contentPart>
        </mc:Choice>
        <mc:Fallback>
          <p:pic>
            <p:nvPicPr>
              <p:cNvPr id="24" name="Pennanteckning 23">
                <a:extLst>
                  <a:ext uri="{FF2B5EF4-FFF2-40B4-BE49-F238E27FC236}">
                    <a16:creationId xmlns:a16="http://schemas.microsoft.com/office/drawing/2014/main" id="{4B3FD330-5354-5022-8347-6CD69DC97E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5837" y="40547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14F2F75D-DE4F-A114-91DB-B5535FAAF729}"/>
                  </a:ext>
                </a:extLst>
              </p14:cNvPr>
              <p14:cNvContentPartPr/>
              <p14:nvPr/>
            </p14:nvContentPartPr>
            <p14:xfrm>
              <a:off x="6835477" y="4536402"/>
              <a:ext cx="360" cy="360"/>
            </p14:xfrm>
          </p:contentPart>
        </mc:Choice>
        <mc:Fallback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14F2F75D-DE4F-A114-91DB-B5535FAAF7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5837" y="435640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A2D9B84C-2118-9717-BB5F-157BCA21A55F}"/>
                  </a:ext>
                </a:extLst>
              </p14:cNvPr>
              <p14:cNvContentPartPr/>
              <p14:nvPr/>
            </p14:nvContentPartPr>
            <p14:xfrm>
              <a:off x="6844477" y="4856082"/>
              <a:ext cx="360" cy="360"/>
            </p14:xfrm>
          </p:contentPart>
        </mc:Choice>
        <mc:Fallback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A2D9B84C-2118-9717-BB5F-157BCA21A5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4477" y="467608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B6065DDF-3640-DD35-4E22-D731C5628915}"/>
                  </a:ext>
                </a:extLst>
              </p14:cNvPr>
              <p14:cNvContentPartPr/>
              <p14:nvPr/>
            </p14:nvContentPartPr>
            <p14:xfrm>
              <a:off x="6906397" y="4856082"/>
              <a:ext cx="360" cy="360"/>
            </p14:xfrm>
          </p:contentPart>
        </mc:Choice>
        <mc:Fallback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B6065DDF-3640-DD35-4E22-D731C56289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757" y="467608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Pennanteckning 27">
                <a:extLst>
                  <a:ext uri="{FF2B5EF4-FFF2-40B4-BE49-F238E27FC236}">
                    <a16:creationId xmlns:a16="http://schemas.microsoft.com/office/drawing/2014/main" id="{731FE729-A3E1-0FAF-DDD8-14CBA048A8E9}"/>
                  </a:ext>
                </a:extLst>
              </p14:cNvPr>
              <p14:cNvContentPartPr/>
              <p14:nvPr/>
            </p14:nvContentPartPr>
            <p14:xfrm>
              <a:off x="6906397" y="4615962"/>
              <a:ext cx="360" cy="360"/>
            </p14:xfrm>
          </p:contentPart>
        </mc:Choice>
        <mc:Fallback>
          <p:pic>
            <p:nvPicPr>
              <p:cNvPr id="28" name="Pennanteckning 27">
                <a:extLst>
                  <a:ext uri="{FF2B5EF4-FFF2-40B4-BE49-F238E27FC236}">
                    <a16:creationId xmlns:a16="http://schemas.microsoft.com/office/drawing/2014/main" id="{731FE729-A3E1-0FAF-DDD8-14CBA048A8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757" y="44363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F30AD84B-7980-A6A1-8B0E-B00FEA86ADBD}"/>
                  </a:ext>
                </a:extLst>
              </p14:cNvPr>
              <p14:cNvContentPartPr/>
              <p14:nvPr/>
            </p14:nvContentPartPr>
            <p14:xfrm>
              <a:off x="6906397" y="4358922"/>
              <a:ext cx="360" cy="360"/>
            </p14:xfrm>
          </p:contentPart>
        </mc:Choice>
        <mc:Fallback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F30AD84B-7980-A6A1-8B0E-B00FEA86AD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757" y="417928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Pennanteckning 29">
                <a:extLst>
                  <a:ext uri="{FF2B5EF4-FFF2-40B4-BE49-F238E27FC236}">
                    <a16:creationId xmlns:a16="http://schemas.microsoft.com/office/drawing/2014/main" id="{398E9556-BF01-BF60-5764-0CA4715415A6}"/>
                  </a:ext>
                </a:extLst>
              </p14:cNvPr>
              <p14:cNvContentPartPr/>
              <p14:nvPr/>
            </p14:nvContentPartPr>
            <p14:xfrm>
              <a:off x="6897757" y="4110162"/>
              <a:ext cx="360" cy="360"/>
            </p14:xfrm>
          </p:contentPart>
        </mc:Choice>
        <mc:Fallback>
          <p:pic>
            <p:nvPicPr>
              <p:cNvPr id="30" name="Pennanteckning 29">
                <a:extLst>
                  <a:ext uri="{FF2B5EF4-FFF2-40B4-BE49-F238E27FC236}">
                    <a16:creationId xmlns:a16="http://schemas.microsoft.com/office/drawing/2014/main" id="{398E9556-BF01-BF60-5764-0CA4715415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7757" y="393052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Pennanteckning 30">
                <a:extLst>
                  <a:ext uri="{FF2B5EF4-FFF2-40B4-BE49-F238E27FC236}">
                    <a16:creationId xmlns:a16="http://schemas.microsoft.com/office/drawing/2014/main" id="{87484DA1-F737-569F-B375-D1B29C42E2AE}"/>
                  </a:ext>
                </a:extLst>
              </p14:cNvPr>
              <p14:cNvContentPartPr/>
              <p14:nvPr/>
            </p14:nvContentPartPr>
            <p14:xfrm>
              <a:off x="6897757" y="3879402"/>
              <a:ext cx="360" cy="360"/>
            </p14:xfrm>
          </p:contentPart>
        </mc:Choice>
        <mc:Fallback>
          <p:pic>
            <p:nvPicPr>
              <p:cNvPr id="31" name="Pennanteckning 30">
                <a:extLst>
                  <a:ext uri="{FF2B5EF4-FFF2-40B4-BE49-F238E27FC236}">
                    <a16:creationId xmlns:a16="http://schemas.microsoft.com/office/drawing/2014/main" id="{87484DA1-F737-569F-B375-D1B29C42E2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7757" y="369976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Pennanteckning 31">
                <a:extLst>
                  <a:ext uri="{FF2B5EF4-FFF2-40B4-BE49-F238E27FC236}">
                    <a16:creationId xmlns:a16="http://schemas.microsoft.com/office/drawing/2014/main" id="{E9564ACA-0423-5118-7A22-3A4F1ED06E0D}"/>
                  </a:ext>
                </a:extLst>
              </p14:cNvPr>
              <p14:cNvContentPartPr/>
              <p14:nvPr/>
            </p14:nvContentPartPr>
            <p14:xfrm>
              <a:off x="6888757" y="3604002"/>
              <a:ext cx="360" cy="360"/>
            </p14:xfrm>
          </p:contentPart>
        </mc:Choice>
        <mc:Fallback>
          <p:pic>
            <p:nvPicPr>
              <p:cNvPr id="32" name="Pennanteckning 31">
                <a:extLst>
                  <a:ext uri="{FF2B5EF4-FFF2-40B4-BE49-F238E27FC236}">
                    <a16:creationId xmlns:a16="http://schemas.microsoft.com/office/drawing/2014/main" id="{E9564ACA-0423-5118-7A22-3A4F1ED06E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9117" y="342436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Pennanteckning 32">
                <a:extLst>
                  <a:ext uri="{FF2B5EF4-FFF2-40B4-BE49-F238E27FC236}">
                    <a16:creationId xmlns:a16="http://schemas.microsoft.com/office/drawing/2014/main" id="{91AA8D2A-2ACC-9CB4-77D0-3FFDA27B0A88}"/>
                  </a:ext>
                </a:extLst>
              </p14:cNvPr>
              <p14:cNvContentPartPr/>
              <p14:nvPr/>
            </p14:nvContentPartPr>
            <p14:xfrm>
              <a:off x="6888757" y="3373242"/>
              <a:ext cx="360" cy="360"/>
            </p14:xfrm>
          </p:contentPart>
        </mc:Choice>
        <mc:Fallback>
          <p:pic>
            <p:nvPicPr>
              <p:cNvPr id="33" name="Pennanteckning 32">
                <a:extLst>
                  <a:ext uri="{FF2B5EF4-FFF2-40B4-BE49-F238E27FC236}">
                    <a16:creationId xmlns:a16="http://schemas.microsoft.com/office/drawing/2014/main" id="{91AA8D2A-2ACC-9CB4-77D0-3FFDA27B0A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9117" y="319360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Pennanteckning 33">
                <a:extLst>
                  <a:ext uri="{FF2B5EF4-FFF2-40B4-BE49-F238E27FC236}">
                    <a16:creationId xmlns:a16="http://schemas.microsoft.com/office/drawing/2014/main" id="{72E3FDC3-90D3-0CC2-1640-0112BB484B42}"/>
                  </a:ext>
                </a:extLst>
              </p14:cNvPr>
              <p14:cNvContentPartPr/>
              <p14:nvPr/>
            </p14:nvContentPartPr>
            <p14:xfrm>
              <a:off x="6880117" y="2902722"/>
              <a:ext cx="360" cy="360"/>
            </p14:xfrm>
          </p:contentPart>
        </mc:Choice>
        <mc:Fallback>
          <p:pic>
            <p:nvPicPr>
              <p:cNvPr id="34" name="Pennanteckning 33">
                <a:extLst>
                  <a:ext uri="{FF2B5EF4-FFF2-40B4-BE49-F238E27FC236}">
                    <a16:creationId xmlns:a16="http://schemas.microsoft.com/office/drawing/2014/main" id="{72E3FDC3-90D3-0CC2-1640-0112BB484B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0117" y="272308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Pennanteckning 34">
                <a:extLst>
                  <a:ext uri="{FF2B5EF4-FFF2-40B4-BE49-F238E27FC236}">
                    <a16:creationId xmlns:a16="http://schemas.microsoft.com/office/drawing/2014/main" id="{1A275AFE-AAFA-C94D-03E9-979863C73DB1}"/>
                  </a:ext>
                </a:extLst>
              </p14:cNvPr>
              <p14:cNvContentPartPr/>
              <p14:nvPr/>
            </p14:nvContentPartPr>
            <p14:xfrm>
              <a:off x="6880117" y="2618682"/>
              <a:ext cx="360" cy="360"/>
            </p14:xfrm>
          </p:contentPart>
        </mc:Choice>
        <mc:Fallback>
          <p:pic>
            <p:nvPicPr>
              <p:cNvPr id="35" name="Pennanteckning 34">
                <a:extLst>
                  <a:ext uri="{FF2B5EF4-FFF2-40B4-BE49-F238E27FC236}">
                    <a16:creationId xmlns:a16="http://schemas.microsoft.com/office/drawing/2014/main" id="{1A275AFE-AAFA-C94D-03E9-979863C73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0117" y="24390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Pennanteckning 35">
                <a:extLst>
                  <a:ext uri="{FF2B5EF4-FFF2-40B4-BE49-F238E27FC236}">
                    <a16:creationId xmlns:a16="http://schemas.microsoft.com/office/drawing/2014/main" id="{1B2C8FE2-7B1D-6A92-1A5B-1BD51E8F3996}"/>
                  </a:ext>
                </a:extLst>
              </p14:cNvPr>
              <p14:cNvContentPartPr/>
              <p14:nvPr/>
            </p14:nvContentPartPr>
            <p14:xfrm>
              <a:off x="6880117" y="2388282"/>
              <a:ext cx="360" cy="360"/>
            </p14:xfrm>
          </p:contentPart>
        </mc:Choice>
        <mc:Fallback>
          <p:pic>
            <p:nvPicPr>
              <p:cNvPr id="36" name="Pennanteckning 35">
                <a:extLst>
                  <a:ext uri="{FF2B5EF4-FFF2-40B4-BE49-F238E27FC236}">
                    <a16:creationId xmlns:a16="http://schemas.microsoft.com/office/drawing/2014/main" id="{1B2C8FE2-7B1D-6A92-1A5B-1BD51E8F3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0117" y="2208282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17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062028_TF56488565_Win32" id="{943820FA-E5D5-4A27-9CD3-7E5BC5A5EFB6}" vid="{0AB0A052-6854-4873-B118-404CD594D6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{CEBAAF63-63BB-4165-9651-3671B1A85C43}tf56488565_win32</Template>
  <TotalTime>127</TotalTime>
  <Words>132</Words>
  <Application>Microsoft Office PowerPoint</Application>
  <PresentationFormat>Bredbild</PresentationFormat>
  <Paragraphs>14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Office-tema</vt:lpstr>
      <vt:lpstr>Office-tema</vt:lpstr>
      <vt:lpstr>Hantera tidstyper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Hantera tidstyper</dc:title>
  <dc:creator>Kristofher Massu</dc:creator>
  <cp:lastModifiedBy>Kristofher Massu</cp:lastModifiedBy>
  <cp:revision>2</cp:revision>
  <dcterms:created xsi:type="dcterms:W3CDTF">2023-02-15T12:51:48Z</dcterms:created>
  <dcterms:modified xsi:type="dcterms:W3CDTF">2023-03-06T10:19:42Z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